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3" r:id="rId1"/>
  </p:sldMasterIdLst>
  <p:notesMasterIdLst>
    <p:notesMasterId r:id="rId5"/>
  </p:notesMasterIdLst>
  <p:sldIdLst>
    <p:sldId id="256" r:id="rId2"/>
    <p:sldId id="1123" r:id="rId3"/>
    <p:sldId id="550" r:id="rId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3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544F"/>
    <a:srgbClr val="D4EBE9"/>
    <a:srgbClr val="B58900"/>
    <a:srgbClr val="5EA985"/>
    <a:srgbClr val="025249"/>
    <a:srgbClr val="41719C"/>
    <a:srgbClr val="9E60B8"/>
    <a:srgbClr val="5697D5"/>
    <a:srgbClr val="57B98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708"/>
    <p:restoredTop sz="96853" autoAdjust="0"/>
  </p:normalViewPr>
  <p:slideViewPr>
    <p:cSldViewPr snapToGrid="0" snapToObjects="1">
      <p:cViewPr varScale="1">
        <p:scale>
          <a:sx n="171" d="100"/>
          <a:sy n="171" d="100"/>
        </p:scale>
        <p:origin x="1032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21.06.23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75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119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693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487409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339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745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3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381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505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93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83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204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25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51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 descr="Ein Bild, das Säugetier, Eichhörnchen, orange enthält.&#10;&#10;Automatisch generierte Beschreibung">
            <a:extLst>
              <a:ext uri="{FF2B5EF4-FFF2-40B4-BE49-F238E27FC236}">
                <a16:creationId xmlns:a16="http://schemas.microsoft.com/office/drawing/2014/main" id="{6E833DB5-DC43-8FD2-3E47-0827EF29DD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" t="8080" r="-39" b="2388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A6130755-6EE5-CDB7-A0A9-1471739736E9}"/>
              </a:ext>
            </a:extLst>
          </p:cNvPr>
          <p:cNvSpPr/>
          <p:nvPr/>
        </p:nvSpPr>
        <p:spPr>
          <a:xfrm>
            <a:off x="0" y="-19073"/>
            <a:ext cx="9144000" cy="4569906"/>
          </a:xfrm>
          <a:prstGeom prst="rect">
            <a:avLst/>
          </a:prstGeom>
          <a:solidFill>
            <a:schemeClr val="bg1">
              <a:alpha val="2185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16744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27256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EnterJS</a:t>
            </a:r>
            <a:r>
              <a:rPr lang="de-DE" sz="1050" spc="60" dirty="0">
                <a:solidFill>
                  <a:srgbClr val="D4EBE9"/>
                </a:solidFill>
              </a:rPr>
              <a:t> 2023 | 21. Juni 2023, Darmstadt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2244934" y="379637"/>
            <a:ext cx="745461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6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4852536" y="4105631"/>
            <a:ext cx="4091738" cy="293096"/>
          </a:xfrm>
          <a:prstGeom prst="rect">
            <a:avLst/>
          </a:prstGeom>
          <a:solidFill>
            <a:schemeClr val="accent1">
              <a:lumMod val="40000"/>
              <a:lumOff val="60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450"/>
              </a:spcBef>
            </a:pPr>
            <a:r>
              <a:rPr lang="de-DE" sz="15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Source-Code: </a:t>
            </a:r>
            <a:r>
              <a:rPr lang="de-DE" sz="1500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1500" b="1" spc="23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typescript.schule</a:t>
            </a:r>
            <a:r>
              <a:rPr lang="de-DE" sz="1500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/ejs-2023</a:t>
            </a:r>
            <a:endParaRPr lang="de-DE" sz="2400" b="1" spc="23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42640" y="179582"/>
            <a:ext cx="21797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149641" y="475776"/>
            <a:ext cx="19456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spc="2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200" b="1" spc="2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3612994" y="77714"/>
            <a:ext cx="513476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32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EB544F"/>
                </a:solidFill>
                <a:latin typeface="Montserrat" charset="0"/>
                <a:ea typeface="Montserrat" charset="0"/>
                <a:cs typeface="Montserrat" charset="0"/>
              </a:rPr>
              <a:t>Advanced</a:t>
            </a:r>
            <a:endParaRPr lang="de-DE" sz="3200" b="1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rgbClr val="EB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49" dirty="0"/>
              <a:t>https://</a:t>
            </a:r>
            <a:r>
              <a:rPr lang="de-DE" spc="49" dirty="0" err="1"/>
              <a:t>nilshartmann.net</a:t>
            </a:r>
            <a:endParaRPr lang="de-DE" spc="49" dirty="0"/>
          </a:p>
        </p:txBody>
      </p:sp>
      <p:sp>
        <p:nvSpPr>
          <p:cNvPr id="3" name="Textfeld 2"/>
          <p:cNvSpPr txBox="1"/>
          <p:nvPr/>
        </p:nvSpPr>
        <p:spPr>
          <a:xfrm>
            <a:off x="3210898" y="265407"/>
            <a:ext cx="2722220" cy="684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151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651" y="2260066"/>
            <a:ext cx="1027769" cy="1498968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3854179"/>
            <a:ext cx="301823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3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200" b="1" spc="23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852561" y="3854179"/>
            <a:ext cx="301823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3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5987" y="2260066"/>
            <a:ext cx="1528019" cy="15101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1553766" y="1551458"/>
            <a:ext cx="6036469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5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5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5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470958C-D15A-F458-C8FE-1039E2D10740}"/>
              </a:ext>
            </a:extLst>
          </p:cNvPr>
          <p:cNvSpPr txBox="1"/>
          <p:nvPr/>
        </p:nvSpPr>
        <p:spPr>
          <a:xfrm>
            <a:off x="857251" y="1177145"/>
            <a:ext cx="7429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EF1EE5E-EF75-0547-D3F3-0232085F8774}"/>
              </a:ext>
            </a:extLst>
          </p:cNvPr>
          <p:cNvSpPr txBox="1"/>
          <p:nvPr/>
        </p:nvSpPr>
        <p:spPr>
          <a:xfrm>
            <a:off x="857250" y="703995"/>
            <a:ext cx="7429500" cy="269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151" b="1" spc="23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151" spc="23" dirty="0"/>
          </a:p>
        </p:txBody>
      </p:sp>
    </p:spTree>
    <p:extLst>
      <p:ext uri="{BB962C8B-B14F-4D97-AF65-F5344CB8AC3E}">
        <p14:creationId xmlns:p14="http://schemas.microsoft.com/office/powerpoint/2010/main" val="325760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1553766" y="4179755"/>
            <a:ext cx="6036469" cy="481542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35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86882" y="4622552"/>
            <a:ext cx="6036469" cy="481542"/>
          </a:xfrm>
        </p:spPr>
        <p:txBody>
          <a:bodyPr/>
          <a:lstStyle/>
          <a:p>
            <a:r>
              <a:rPr lang="de-DE" spc="49" dirty="0"/>
              <a:t>HTTPS://NILSHARTMANN.NET | @</a:t>
            </a:r>
            <a:r>
              <a:rPr lang="de-DE" spc="49" dirty="0" err="1"/>
              <a:t>nilshartmann</a:t>
            </a:r>
            <a:endParaRPr lang="de-DE" spc="49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798090" y="341185"/>
            <a:ext cx="3731207" cy="6311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75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969066" y="2632496"/>
            <a:ext cx="7185991" cy="13194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32" dirty="0">
                <a:solidFill>
                  <a:srgbClr val="025249"/>
                </a:solidFill>
              </a:rPr>
              <a:t>Source-Code: </a:t>
            </a:r>
            <a:r>
              <a:rPr lang="de-DE" sz="1800" b="1" spc="32" dirty="0">
                <a:solidFill>
                  <a:srgbClr val="41719C"/>
                </a:solidFill>
              </a:rPr>
              <a:t>https://</a:t>
            </a:r>
            <a:r>
              <a:rPr lang="de-DE" b="1" spc="32" dirty="0" err="1">
                <a:solidFill>
                  <a:srgbClr val="41719C"/>
                </a:solidFill>
              </a:rPr>
              <a:t>typescript</a:t>
            </a:r>
            <a:r>
              <a:rPr lang="de-DE" sz="1800" b="1" spc="32" dirty="0" err="1">
                <a:solidFill>
                  <a:srgbClr val="41719C"/>
                </a:solidFill>
              </a:rPr>
              <a:t>.schule</a:t>
            </a:r>
            <a:r>
              <a:rPr lang="de-DE" sz="1800" b="1" spc="32" dirty="0">
                <a:solidFill>
                  <a:srgbClr val="41719C"/>
                </a:solidFill>
              </a:rPr>
              <a:t>/ejs-2023</a:t>
            </a:r>
          </a:p>
          <a:p>
            <a:pPr algn="ctr">
              <a:lnSpc>
                <a:spcPct val="150000"/>
              </a:lnSpc>
            </a:pPr>
            <a:r>
              <a:rPr lang="de-DE" sz="1800" b="1" spc="32" dirty="0">
                <a:solidFill>
                  <a:srgbClr val="025249"/>
                </a:solidFill>
              </a:rPr>
              <a:t>Kontakt: </a:t>
            </a:r>
            <a:r>
              <a:rPr lang="de-DE" sz="1800" b="1" spc="32" dirty="0" err="1">
                <a:solidFill>
                  <a:srgbClr val="41719C"/>
                </a:solidFill>
              </a:rPr>
              <a:t>nils@nilshartmann.net</a:t>
            </a:r>
            <a:endParaRPr lang="de-DE" sz="1800" b="1" spc="32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1565879" y="1339683"/>
            <a:ext cx="6024356" cy="12550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556" dirty="0"/>
              <a:t>😊</a:t>
            </a: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101</Words>
  <Application>Microsoft Macintosh PowerPoint</Application>
  <PresentationFormat>Bildschirmpräsentation (16:9)</PresentationFormat>
  <Paragraphs>20</Paragraphs>
  <Slides>3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Montserrat</vt:lpstr>
      <vt:lpstr>Source Sans Pro</vt:lpstr>
      <vt:lpstr>Office</vt:lpstr>
      <vt:lpstr>EnterJS 2023 | 21. Juni 2023, Darmstadt | @nilshartmann</vt:lpstr>
      <vt:lpstr>https://nilshartmann.net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1194</cp:revision>
  <cp:lastPrinted>2019-09-03T13:49:24Z</cp:lastPrinted>
  <dcterms:created xsi:type="dcterms:W3CDTF">2016-03-28T15:59:53Z</dcterms:created>
  <dcterms:modified xsi:type="dcterms:W3CDTF">2023-06-21T09:49:44Z</dcterms:modified>
</cp:coreProperties>
</file>